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56" r:id="rId3"/>
    <p:sldId id="257" r:id="rId4"/>
    <p:sldId id="258" r:id="rId5"/>
    <p:sldId id="260" r:id="rId6"/>
    <p:sldId id="262" r:id="rId7"/>
    <p:sldId id="263" r:id="rId8"/>
    <p:sldId id="264" r:id="rId9"/>
    <p:sldId id="265" r:id="rId10"/>
    <p:sldId id="274" r:id="rId11"/>
    <p:sldId id="266" r:id="rId12"/>
    <p:sldId id="267" r:id="rId13"/>
    <p:sldId id="268" r:id="rId14"/>
    <p:sldId id="272" r:id="rId15"/>
    <p:sldId id="273" r:id="rId16"/>
    <p:sldId id="269" r:id="rId17"/>
    <p:sldId id="270" r:id="rId18"/>
    <p:sldId id="27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90" d="100"/>
          <a:sy n="90" d="100"/>
        </p:scale>
        <p:origin x="57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08F2B-C859-43DD-B195-782B7479AD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F4ABDF7-2CD4-4F68-B9A1-632F26DBFA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2CAD754-4AB6-4BD5-BA17-DD1B1A76A597}"/>
              </a:ext>
            </a:extLst>
          </p:cNvPr>
          <p:cNvSpPr>
            <a:spLocks noGrp="1"/>
          </p:cNvSpPr>
          <p:nvPr>
            <p:ph type="dt" sz="half" idx="10"/>
          </p:nvPr>
        </p:nvSpPr>
        <p:spPr/>
        <p:txBody>
          <a:bodyPr/>
          <a:lstStyle/>
          <a:p>
            <a:fld id="{4EC78FA8-E4C3-4046-B23E-B669CEDC2CD3}" type="datetimeFigureOut">
              <a:rPr lang="en-US" smtClean="0"/>
              <a:t>10/21/2020</a:t>
            </a:fld>
            <a:endParaRPr lang="en-US"/>
          </a:p>
        </p:txBody>
      </p:sp>
      <p:sp>
        <p:nvSpPr>
          <p:cNvPr id="5" name="Footer Placeholder 4">
            <a:extLst>
              <a:ext uri="{FF2B5EF4-FFF2-40B4-BE49-F238E27FC236}">
                <a16:creationId xmlns:a16="http://schemas.microsoft.com/office/drawing/2014/main" id="{898D8D5C-F019-464A-B44A-E7EF91107E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AD134B-31F9-4F50-910B-B453C947B62C}"/>
              </a:ext>
            </a:extLst>
          </p:cNvPr>
          <p:cNvSpPr>
            <a:spLocks noGrp="1"/>
          </p:cNvSpPr>
          <p:nvPr>
            <p:ph type="sldNum" sz="quarter" idx="12"/>
          </p:nvPr>
        </p:nvSpPr>
        <p:spPr/>
        <p:txBody>
          <a:bodyPr/>
          <a:lstStyle/>
          <a:p>
            <a:fld id="{C25FF373-6975-4EB2-814D-5AB766DBAF84}" type="slidenum">
              <a:rPr lang="en-US" smtClean="0"/>
              <a:t>‹#›</a:t>
            </a:fld>
            <a:endParaRPr lang="en-US"/>
          </a:p>
        </p:txBody>
      </p:sp>
    </p:spTree>
    <p:extLst>
      <p:ext uri="{BB962C8B-B14F-4D97-AF65-F5344CB8AC3E}">
        <p14:creationId xmlns:p14="http://schemas.microsoft.com/office/powerpoint/2010/main" val="2451513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55DD7-4AEF-40BE-86A5-584855D7E4C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92D708-9D5B-415D-A2FC-70C33CEB45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E93233-C9F1-4E8E-90F7-9EAEE746AF71}"/>
              </a:ext>
            </a:extLst>
          </p:cNvPr>
          <p:cNvSpPr>
            <a:spLocks noGrp="1"/>
          </p:cNvSpPr>
          <p:nvPr>
            <p:ph type="dt" sz="half" idx="10"/>
          </p:nvPr>
        </p:nvSpPr>
        <p:spPr/>
        <p:txBody>
          <a:bodyPr/>
          <a:lstStyle/>
          <a:p>
            <a:fld id="{4EC78FA8-E4C3-4046-B23E-B669CEDC2CD3}" type="datetimeFigureOut">
              <a:rPr lang="en-US" smtClean="0"/>
              <a:t>10/21/2020</a:t>
            </a:fld>
            <a:endParaRPr lang="en-US"/>
          </a:p>
        </p:txBody>
      </p:sp>
      <p:sp>
        <p:nvSpPr>
          <p:cNvPr id="5" name="Footer Placeholder 4">
            <a:extLst>
              <a:ext uri="{FF2B5EF4-FFF2-40B4-BE49-F238E27FC236}">
                <a16:creationId xmlns:a16="http://schemas.microsoft.com/office/drawing/2014/main" id="{2AF92974-3D7D-4313-9E36-6078C96E14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A9D89E-E1D2-4467-8998-FDE74D57198D}"/>
              </a:ext>
            </a:extLst>
          </p:cNvPr>
          <p:cNvSpPr>
            <a:spLocks noGrp="1"/>
          </p:cNvSpPr>
          <p:nvPr>
            <p:ph type="sldNum" sz="quarter" idx="12"/>
          </p:nvPr>
        </p:nvSpPr>
        <p:spPr/>
        <p:txBody>
          <a:bodyPr/>
          <a:lstStyle/>
          <a:p>
            <a:fld id="{C25FF373-6975-4EB2-814D-5AB766DBAF84}" type="slidenum">
              <a:rPr lang="en-US" smtClean="0"/>
              <a:t>‹#›</a:t>
            </a:fld>
            <a:endParaRPr lang="en-US"/>
          </a:p>
        </p:txBody>
      </p:sp>
    </p:spTree>
    <p:extLst>
      <p:ext uri="{BB962C8B-B14F-4D97-AF65-F5344CB8AC3E}">
        <p14:creationId xmlns:p14="http://schemas.microsoft.com/office/powerpoint/2010/main" val="1511663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A28308-419B-4CB2-8E35-1C9401501F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A95645-B121-4410-A91C-E5C9787F34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5C10A5-362B-4879-97CF-FB7D49DC82E6}"/>
              </a:ext>
            </a:extLst>
          </p:cNvPr>
          <p:cNvSpPr>
            <a:spLocks noGrp="1"/>
          </p:cNvSpPr>
          <p:nvPr>
            <p:ph type="dt" sz="half" idx="10"/>
          </p:nvPr>
        </p:nvSpPr>
        <p:spPr/>
        <p:txBody>
          <a:bodyPr/>
          <a:lstStyle/>
          <a:p>
            <a:fld id="{4EC78FA8-E4C3-4046-B23E-B669CEDC2CD3}" type="datetimeFigureOut">
              <a:rPr lang="en-US" smtClean="0"/>
              <a:t>10/21/2020</a:t>
            </a:fld>
            <a:endParaRPr lang="en-US"/>
          </a:p>
        </p:txBody>
      </p:sp>
      <p:sp>
        <p:nvSpPr>
          <p:cNvPr id="5" name="Footer Placeholder 4">
            <a:extLst>
              <a:ext uri="{FF2B5EF4-FFF2-40B4-BE49-F238E27FC236}">
                <a16:creationId xmlns:a16="http://schemas.microsoft.com/office/drawing/2014/main" id="{F10CA49B-8E3C-4FF5-959A-026FEDC2B4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1955B7-9F85-46E4-9F15-32EBB2BC4CB8}"/>
              </a:ext>
            </a:extLst>
          </p:cNvPr>
          <p:cNvSpPr>
            <a:spLocks noGrp="1"/>
          </p:cNvSpPr>
          <p:nvPr>
            <p:ph type="sldNum" sz="quarter" idx="12"/>
          </p:nvPr>
        </p:nvSpPr>
        <p:spPr/>
        <p:txBody>
          <a:bodyPr/>
          <a:lstStyle/>
          <a:p>
            <a:fld id="{C25FF373-6975-4EB2-814D-5AB766DBAF84}" type="slidenum">
              <a:rPr lang="en-US" smtClean="0"/>
              <a:t>‹#›</a:t>
            </a:fld>
            <a:endParaRPr lang="en-US"/>
          </a:p>
        </p:txBody>
      </p:sp>
    </p:spTree>
    <p:extLst>
      <p:ext uri="{BB962C8B-B14F-4D97-AF65-F5344CB8AC3E}">
        <p14:creationId xmlns:p14="http://schemas.microsoft.com/office/powerpoint/2010/main" val="3039614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AB37C-F7D0-4436-977F-8532C3A471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6CAEC9-6C83-4CEA-8FA0-733CA692C7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A46A34-D8B9-4587-BF13-36D945DD5791}"/>
              </a:ext>
            </a:extLst>
          </p:cNvPr>
          <p:cNvSpPr>
            <a:spLocks noGrp="1"/>
          </p:cNvSpPr>
          <p:nvPr>
            <p:ph type="dt" sz="half" idx="10"/>
          </p:nvPr>
        </p:nvSpPr>
        <p:spPr/>
        <p:txBody>
          <a:bodyPr/>
          <a:lstStyle/>
          <a:p>
            <a:fld id="{4EC78FA8-E4C3-4046-B23E-B669CEDC2CD3}" type="datetimeFigureOut">
              <a:rPr lang="en-US" smtClean="0"/>
              <a:t>10/21/2020</a:t>
            </a:fld>
            <a:endParaRPr lang="en-US"/>
          </a:p>
        </p:txBody>
      </p:sp>
      <p:sp>
        <p:nvSpPr>
          <p:cNvPr id="5" name="Footer Placeholder 4">
            <a:extLst>
              <a:ext uri="{FF2B5EF4-FFF2-40B4-BE49-F238E27FC236}">
                <a16:creationId xmlns:a16="http://schemas.microsoft.com/office/drawing/2014/main" id="{9FF26F36-E5EB-4AC5-9FE3-CFBE87B498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4B4E34-7BA5-4723-8092-4CE6975B26B8}"/>
              </a:ext>
            </a:extLst>
          </p:cNvPr>
          <p:cNvSpPr>
            <a:spLocks noGrp="1"/>
          </p:cNvSpPr>
          <p:nvPr>
            <p:ph type="sldNum" sz="quarter" idx="12"/>
          </p:nvPr>
        </p:nvSpPr>
        <p:spPr/>
        <p:txBody>
          <a:bodyPr/>
          <a:lstStyle/>
          <a:p>
            <a:fld id="{C25FF373-6975-4EB2-814D-5AB766DBAF84}" type="slidenum">
              <a:rPr lang="en-US" smtClean="0"/>
              <a:t>‹#›</a:t>
            </a:fld>
            <a:endParaRPr lang="en-US"/>
          </a:p>
        </p:txBody>
      </p:sp>
    </p:spTree>
    <p:extLst>
      <p:ext uri="{BB962C8B-B14F-4D97-AF65-F5344CB8AC3E}">
        <p14:creationId xmlns:p14="http://schemas.microsoft.com/office/powerpoint/2010/main" val="436727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1680F-349D-4A43-BA52-B75D321867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EC5C292-8FD5-4DB6-A071-87DD41E657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9A57D33-ABA4-44B6-88C3-8B0B31D53E84}"/>
              </a:ext>
            </a:extLst>
          </p:cNvPr>
          <p:cNvSpPr>
            <a:spLocks noGrp="1"/>
          </p:cNvSpPr>
          <p:nvPr>
            <p:ph type="dt" sz="half" idx="10"/>
          </p:nvPr>
        </p:nvSpPr>
        <p:spPr/>
        <p:txBody>
          <a:bodyPr/>
          <a:lstStyle/>
          <a:p>
            <a:fld id="{4EC78FA8-E4C3-4046-B23E-B669CEDC2CD3}" type="datetimeFigureOut">
              <a:rPr lang="en-US" smtClean="0"/>
              <a:t>10/21/2020</a:t>
            </a:fld>
            <a:endParaRPr lang="en-US"/>
          </a:p>
        </p:txBody>
      </p:sp>
      <p:sp>
        <p:nvSpPr>
          <p:cNvPr id="5" name="Footer Placeholder 4">
            <a:extLst>
              <a:ext uri="{FF2B5EF4-FFF2-40B4-BE49-F238E27FC236}">
                <a16:creationId xmlns:a16="http://schemas.microsoft.com/office/drawing/2014/main" id="{ADD04F18-B13B-4E8D-B660-F786912EC3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9F58ED-B113-458C-B1CA-3045B66B5594}"/>
              </a:ext>
            </a:extLst>
          </p:cNvPr>
          <p:cNvSpPr>
            <a:spLocks noGrp="1"/>
          </p:cNvSpPr>
          <p:nvPr>
            <p:ph type="sldNum" sz="quarter" idx="12"/>
          </p:nvPr>
        </p:nvSpPr>
        <p:spPr/>
        <p:txBody>
          <a:bodyPr/>
          <a:lstStyle/>
          <a:p>
            <a:fld id="{C25FF373-6975-4EB2-814D-5AB766DBAF84}" type="slidenum">
              <a:rPr lang="en-US" smtClean="0"/>
              <a:t>‹#›</a:t>
            </a:fld>
            <a:endParaRPr lang="en-US"/>
          </a:p>
        </p:txBody>
      </p:sp>
    </p:spTree>
    <p:extLst>
      <p:ext uri="{BB962C8B-B14F-4D97-AF65-F5344CB8AC3E}">
        <p14:creationId xmlns:p14="http://schemas.microsoft.com/office/powerpoint/2010/main" val="62419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9586C-0808-459E-9585-9F1F6B058E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EF22BA-8A83-47DC-9F83-06894041D0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71E5866-82BF-4959-8ADC-6F0116018F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CD1F652-483C-49CE-A859-9FF3C06806CD}"/>
              </a:ext>
            </a:extLst>
          </p:cNvPr>
          <p:cNvSpPr>
            <a:spLocks noGrp="1"/>
          </p:cNvSpPr>
          <p:nvPr>
            <p:ph type="dt" sz="half" idx="10"/>
          </p:nvPr>
        </p:nvSpPr>
        <p:spPr/>
        <p:txBody>
          <a:bodyPr/>
          <a:lstStyle/>
          <a:p>
            <a:fld id="{4EC78FA8-E4C3-4046-B23E-B669CEDC2CD3}" type="datetimeFigureOut">
              <a:rPr lang="en-US" smtClean="0"/>
              <a:t>10/21/2020</a:t>
            </a:fld>
            <a:endParaRPr lang="en-US"/>
          </a:p>
        </p:txBody>
      </p:sp>
      <p:sp>
        <p:nvSpPr>
          <p:cNvPr id="6" name="Footer Placeholder 5">
            <a:extLst>
              <a:ext uri="{FF2B5EF4-FFF2-40B4-BE49-F238E27FC236}">
                <a16:creationId xmlns:a16="http://schemas.microsoft.com/office/drawing/2014/main" id="{A14C687D-98CF-4FB7-A6DB-CFC8BC139B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6EE797-EB31-43E9-928A-BE25690FCFED}"/>
              </a:ext>
            </a:extLst>
          </p:cNvPr>
          <p:cNvSpPr>
            <a:spLocks noGrp="1"/>
          </p:cNvSpPr>
          <p:nvPr>
            <p:ph type="sldNum" sz="quarter" idx="12"/>
          </p:nvPr>
        </p:nvSpPr>
        <p:spPr/>
        <p:txBody>
          <a:bodyPr/>
          <a:lstStyle/>
          <a:p>
            <a:fld id="{C25FF373-6975-4EB2-814D-5AB766DBAF84}" type="slidenum">
              <a:rPr lang="en-US" smtClean="0"/>
              <a:t>‹#›</a:t>
            </a:fld>
            <a:endParaRPr lang="en-US"/>
          </a:p>
        </p:txBody>
      </p:sp>
    </p:spTree>
    <p:extLst>
      <p:ext uri="{BB962C8B-B14F-4D97-AF65-F5344CB8AC3E}">
        <p14:creationId xmlns:p14="http://schemas.microsoft.com/office/powerpoint/2010/main" val="3960356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3B936-A4F9-4E4A-9A7A-DF91D29163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8F6782E-375F-4819-AE64-DDDB09C919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1AD90A-D308-4A5D-A9B0-D63C98BA41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1D78E5-E545-4E2B-8502-856D19D863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FC10F7-BADA-4DDB-AF83-5AB2912989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CC0BD8-11B5-4F75-A259-5DAE3083EFF5}"/>
              </a:ext>
            </a:extLst>
          </p:cNvPr>
          <p:cNvSpPr>
            <a:spLocks noGrp="1"/>
          </p:cNvSpPr>
          <p:nvPr>
            <p:ph type="dt" sz="half" idx="10"/>
          </p:nvPr>
        </p:nvSpPr>
        <p:spPr/>
        <p:txBody>
          <a:bodyPr/>
          <a:lstStyle/>
          <a:p>
            <a:fld id="{4EC78FA8-E4C3-4046-B23E-B669CEDC2CD3}" type="datetimeFigureOut">
              <a:rPr lang="en-US" smtClean="0"/>
              <a:t>10/21/2020</a:t>
            </a:fld>
            <a:endParaRPr lang="en-US"/>
          </a:p>
        </p:txBody>
      </p:sp>
      <p:sp>
        <p:nvSpPr>
          <p:cNvPr id="8" name="Footer Placeholder 7">
            <a:extLst>
              <a:ext uri="{FF2B5EF4-FFF2-40B4-BE49-F238E27FC236}">
                <a16:creationId xmlns:a16="http://schemas.microsoft.com/office/drawing/2014/main" id="{BD93EF4F-5625-4DE7-A827-9D0DDA1961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0AA6F73-C020-4732-B2A8-017CB27330A2}"/>
              </a:ext>
            </a:extLst>
          </p:cNvPr>
          <p:cNvSpPr>
            <a:spLocks noGrp="1"/>
          </p:cNvSpPr>
          <p:nvPr>
            <p:ph type="sldNum" sz="quarter" idx="12"/>
          </p:nvPr>
        </p:nvSpPr>
        <p:spPr/>
        <p:txBody>
          <a:bodyPr/>
          <a:lstStyle/>
          <a:p>
            <a:fld id="{C25FF373-6975-4EB2-814D-5AB766DBAF84}" type="slidenum">
              <a:rPr lang="en-US" smtClean="0"/>
              <a:t>‹#›</a:t>
            </a:fld>
            <a:endParaRPr lang="en-US"/>
          </a:p>
        </p:txBody>
      </p:sp>
    </p:spTree>
    <p:extLst>
      <p:ext uri="{BB962C8B-B14F-4D97-AF65-F5344CB8AC3E}">
        <p14:creationId xmlns:p14="http://schemas.microsoft.com/office/powerpoint/2010/main" val="426532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DE4F2-574F-4964-95D6-EA5585A487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327EE96-0176-4D17-A4D9-E35D649B826A}"/>
              </a:ext>
            </a:extLst>
          </p:cNvPr>
          <p:cNvSpPr>
            <a:spLocks noGrp="1"/>
          </p:cNvSpPr>
          <p:nvPr>
            <p:ph type="dt" sz="half" idx="10"/>
          </p:nvPr>
        </p:nvSpPr>
        <p:spPr/>
        <p:txBody>
          <a:bodyPr/>
          <a:lstStyle/>
          <a:p>
            <a:fld id="{4EC78FA8-E4C3-4046-B23E-B669CEDC2CD3}" type="datetimeFigureOut">
              <a:rPr lang="en-US" smtClean="0"/>
              <a:t>10/21/2020</a:t>
            </a:fld>
            <a:endParaRPr lang="en-US"/>
          </a:p>
        </p:txBody>
      </p:sp>
      <p:sp>
        <p:nvSpPr>
          <p:cNvPr id="4" name="Footer Placeholder 3">
            <a:extLst>
              <a:ext uri="{FF2B5EF4-FFF2-40B4-BE49-F238E27FC236}">
                <a16:creationId xmlns:a16="http://schemas.microsoft.com/office/drawing/2014/main" id="{ABEFCBC4-ED49-4791-A586-6D52059FA5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C9CDA9C-BD71-44CE-949E-341C847BFD3A}"/>
              </a:ext>
            </a:extLst>
          </p:cNvPr>
          <p:cNvSpPr>
            <a:spLocks noGrp="1"/>
          </p:cNvSpPr>
          <p:nvPr>
            <p:ph type="sldNum" sz="quarter" idx="12"/>
          </p:nvPr>
        </p:nvSpPr>
        <p:spPr/>
        <p:txBody>
          <a:bodyPr/>
          <a:lstStyle/>
          <a:p>
            <a:fld id="{C25FF373-6975-4EB2-814D-5AB766DBAF84}" type="slidenum">
              <a:rPr lang="en-US" smtClean="0"/>
              <a:t>‹#›</a:t>
            </a:fld>
            <a:endParaRPr lang="en-US"/>
          </a:p>
        </p:txBody>
      </p:sp>
    </p:spTree>
    <p:extLst>
      <p:ext uri="{BB962C8B-B14F-4D97-AF65-F5344CB8AC3E}">
        <p14:creationId xmlns:p14="http://schemas.microsoft.com/office/powerpoint/2010/main" val="2258558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A81AE1-7509-4A70-98B8-692B1A0DA8B9}"/>
              </a:ext>
            </a:extLst>
          </p:cNvPr>
          <p:cNvSpPr>
            <a:spLocks noGrp="1"/>
          </p:cNvSpPr>
          <p:nvPr>
            <p:ph type="dt" sz="half" idx="10"/>
          </p:nvPr>
        </p:nvSpPr>
        <p:spPr/>
        <p:txBody>
          <a:bodyPr/>
          <a:lstStyle/>
          <a:p>
            <a:fld id="{4EC78FA8-E4C3-4046-B23E-B669CEDC2CD3}" type="datetimeFigureOut">
              <a:rPr lang="en-US" smtClean="0"/>
              <a:t>10/21/2020</a:t>
            </a:fld>
            <a:endParaRPr lang="en-US"/>
          </a:p>
        </p:txBody>
      </p:sp>
      <p:sp>
        <p:nvSpPr>
          <p:cNvPr id="3" name="Footer Placeholder 2">
            <a:extLst>
              <a:ext uri="{FF2B5EF4-FFF2-40B4-BE49-F238E27FC236}">
                <a16:creationId xmlns:a16="http://schemas.microsoft.com/office/drawing/2014/main" id="{677F0CBE-809F-48AC-A258-2FC0500756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BA62FF2-0662-4730-90F9-C6C13AC26A10}"/>
              </a:ext>
            </a:extLst>
          </p:cNvPr>
          <p:cNvSpPr>
            <a:spLocks noGrp="1"/>
          </p:cNvSpPr>
          <p:nvPr>
            <p:ph type="sldNum" sz="quarter" idx="12"/>
          </p:nvPr>
        </p:nvSpPr>
        <p:spPr/>
        <p:txBody>
          <a:bodyPr/>
          <a:lstStyle/>
          <a:p>
            <a:fld id="{C25FF373-6975-4EB2-814D-5AB766DBAF84}" type="slidenum">
              <a:rPr lang="en-US" smtClean="0"/>
              <a:t>‹#›</a:t>
            </a:fld>
            <a:endParaRPr lang="en-US"/>
          </a:p>
        </p:txBody>
      </p:sp>
    </p:spTree>
    <p:extLst>
      <p:ext uri="{BB962C8B-B14F-4D97-AF65-F5344CB8AC3E}">
        <p14:creationId xmlns:p14="http://schemas.microsoft.com/office/powerpoint/2010/main" val="11126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83B7B-B5C7-4329-A64E-9F7DFAF685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4542AF-2D9C-404F-9872-E20826A421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4FB705-DD80-49F9-A2ED-07C2AB47BF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4A559B-C6B8-41F5-A442-931A683EDC42}"/>
              </a:ext>
            </a:extLst>
          </p:cNvPr>
          <p:cNvSpPr>
            <a:spLocks noGrp="1"/>
          </p:cNvSpPr>
          <p:nvPr>
            <p:ph type="dt" sz="half" idx="10"/>
          </p:nvPr>
        </p:nvSpPr>
        <p:spPr/>
        <p:txBody>
          <a:bodyPr/>
          <a:lstStyle/>
          <a:p>
            <a:fld id="{4EC78FA8-E4C3-4046-B23E-B669CEDC2CD3}" type="datetimeFigureOut">
              <a:rPr lang="en-US" smtClean="0"/>
              <a:t>10/21/2020</a:t>
            </a:fld>
            <a:endParaRPr lang="en-US"/>
          </a:p>
        </p:txBody>
      </p:sp>
      <p:sp>
        <p:nvSpPr>
          <p:cNvPr id="6" name="Footer Placeholder 5">
            <a:extLst>
              <a:ext uri="{FF2B5EF4-FFF2-40B4-BE49-F238E27FC236}">
                <a16:creationId xmlns:a16="http://schemas.microsoft.com/office/drawing/2014/main" id="{2C4A2BFA-3EF6-4E7A-BB1B-F14D159D87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F96317-F3B4-4172-9B95-DEF64B355A19}"/>
              </a:ext>
            </a:extLst>
          </p:cNvPr>
          <p:cNvSpPr>
            <a:spLocks noGrp="1"/>
          </p:cNvSpPr>
          <p:nvPr>
            <p:ph type="sldNum" sz="quarter" idx="12"/>
          </p:nvPr>
        </p:nvSpPr>
        <p:spPr/>
        <p:txBody>
          <a:bodyPr/>
          <a:lstStyle/>
          <a:p>
            <a:fld id="{C25FF373-6975-4EB2-814D-5AB766DBAF84}" type="slidenum">
              <a:rPr lang="en-US" smtClean="0"/>
              <a:t>‹#›</a:t>
            </a:fld>
            <a:endParaRPr lang="en-US"/>
          </a:p>
        </p:txBody>
      </p:sp>
    </p:spTree>
    <p:extLst>
      <p:ext uri="{BB962C8B-B14F-4D97-AF65-F5344CB8AC3E}">
        <p14:creationId xmlns:p14="http://schemas.microsoft.com/office/powerpoint/2010/main" val="3969199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50D93-4904-43B9-8D13-F1015F2F81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879D1A2-BE22-446F-8814-D51AD6B252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F4FECF-47FC-449A-830F-2B7E7D9416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3896DA-E0FC-4027-961A-082AF5886AF3}"/>
              </a:ext>
            </a:extLst>
          </p:cNvPr>
          <p:cNvSpPr>
            <a:spLocks noGrp="1"/>
          </p:cNvSpPr>
          <p:nvPr>
            <p:ph type="dt" sz="half" idx="10"/>
          </p:nvPr>
        </p:nvSpPr>
        <p:spPr/>
        <p:txBody>
          <a:bodyPr/>
          <a:lstStyle/>
          <a:p>
            <a:fld id="{4EC78FA8-E4C3-4046-B23E-B669CEDC2CD3}" type="datetimeFigureOut">
              <a:rPr lang="en-US" smtClean="0"/>
              <a:t>10/21/2020</a:t>
            </a:fld>
            <a:endParaRPr lang="en-US"/>
          </a:p>
        </p:txBody>
      </p:sp>
      <p:sp>
        <p:nvSpPr>
          <p:cNvPr id="6" name="Footer Placeholder 5">
            <a:extLst>
              <a:ext uri="{FF2B5EF4-FFF2-40B4-BE49-F238E27FC236}">
                <a16:creationId xmlns:a16="http://schemas.microsoft.com/office/drawing/2014/main" id="{B0B5E235-56C7-4F82-94B5-63E2C48B9A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77E113-8B67-447B-A445-418DEB6F3C01}"/>
              </a:ext>
            </a:extLst>
          </p:cNvPr>
          <p:cNvSpPr>
            <a:spLocks noGrp="1"/>
          </p:cNvSpPr>
          <p:nvPr>
            <p:ph type="sldNum" sz="quarter" idx="12"/>
          </p:nvPr>
        </p:nvSpPr>
        <p:spPr/>
        <p:txBody>
          <a:bodyPr/>
          <a:lstStyle/>
          <a:p>
            <a:fld id="{C25FF373-6975-4EB2-814D-5AB766DBAF84}" type="slidenum">
              <a:rPr lang="en-US" smtClean="0"/>
              <a:t>‹#›</a:t>
            </a:fld>
            <a:endParaRPr lang="en-US"/>
          </a:p>
        </p:txBody>
      </p:sp>
    </p:spTree>
    <p:extLst>
      <p:ext uri="{BB962C8B-B14F-4D97-AF65-F5344CB8AC3E}">
        <p14:creationId xmlns:p14="http://schemas.microsoft.com/office/powerpoint/2010/main" val="1497260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213419-CCB7-42B9-86D8-DBB24E4ED1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D8BF95-5E47-40BF-BC38-B44189B3C1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6BF17C-844F-46F2-917B-13F8B89523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C78FA8-E4C3-4046-B23E-B669CEDC2CD3}" type="datetimeFigureOut">
              <a:rPr lang="en-US" smtClean="0"/>
              <a:t>10/21/2020</a:t>
            </a:fld>
            <a:endParaRPr lang="en-US"/>
          </a:p>
        </p:txBody>
      </p:sp>
      <p:sp>
        <p:nvSpPr>
          <p:cNvPr id="5" name="Footer Placeholder 4">
            <a:extLst>
              <a:ext uri="{FF2B5EF4-FFF2-40B4-BE49-F238E27FC236}">
                <a16:creationId xmlns:a16="http://schemas.microsoft.com/office/drawing/2014/main" id="{D54E3056-0747-405A-B60B-978F5ECFA8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7033F7D-F4C6-44C1-BD78-092B0A8854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5FF373-6975-4EB2-814D-5AB766DBAF84}" type="slidenum">
              <a:rPr lang="en-US" smtClean="0"/>
              <a:t>‹#›</a:t>
            </a:fld>
            <a:endParaRPr lang="en-US"/>
          </a:p>
        </p:txBody>
      </p:sp>
    </p:spTree>
    <p:extLst>
      <p:ext uri="{BB962C8B-B14F-4D97-AF65-F5344CB8AC3E}">
        <p14:creationId xmlns:p14="http://schemas.microsoft.com/office/powerpoint/2010/main" val="11694111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 name="Subtitle 2">
            <a:extLst>
              <a:ext uri="{FF2B5EF4-FFF2-40B4-BE49-F238E27FC236}">
                <a16:creationId xmlns:a16="http://schemas.microsoft.com/office/drawing/2014/main" id="{895C1B7D-373F-4602-90DC-9A4AE78EEBD9}"/>
              </a:ext>
            </a:extLst>
          </p:cNvPr>
          <p:cNvSpPr>
            <a:spLocks noGrp="1"/>
          </p:cNvSpPr>
          <p:nvPr>
            <p:ph type="subTitle" idx="1"/>
          </p:nvPr>
        </p:nvSpPr>
        <p:spPr>
          <a:xfrm>
            <a:off x="4439633" y="4518923"/>
            <a:ext cx="3312734" cy="1141851"/>
          </a:xfrm>
          <a:noFill/>
        </p:spPr>
        <p:txBody>
          <a:bodyPr>
            <a:normAutofit/>
          </a:bodyPr>
          <a:lstStyle/>
          <a:p>
            <a:r>
              <a:rPr lang="en-US" sz="2000">
                <a:solidFill>
                  <a:srgbClr val="080808"/>
                </a:solidFill>
              </a:rPr>
              <a:t>Join Process breakdown</a:t>
            </a:r>
          </a:p>
        </p:txBody>
      </p:sp>
      <p:sp>
        <p:nvSpPr>
          <p:cNvPr id="2" name="Title 1">
            <a:extLst>
              <a:ext uri="{FF2B5EF4-FFF2-40B4-BE49-F238E27FC236}">
                <a16:creationId xmlns:a16="http://schemas.microsoft.com/office/drawing/2014/main" id="{82E17EAC-AB07-4262-9AD1-50CF4CB4F34E}"/>
              </a:ext>
            </a:extLst>
          </p:cNvPr>
          <p:cNvSpPr>
            <a:spLocks noGrp="1"/>
          </p:cNvSpPr>
          <p:nvPr>
            <p:ph type="ctrTitle"/>
          </p:nvPr>
        </p:nvSpPr>
        <p:spPr>
          <a:xfrm>
            <a:off x="3204642" y="2353641"/>
            <a:ext cx="5782716" cy="2150719"/>
          </a:xfrm>
          <a:noFill/>
        </p:spPr>
        <p:txBody>
          <a:bodyPr anchor="ctr">
            <a:normAutofit/>
          </a:bodyPr>
          <a:lstStyle/>
          <a:p>
            <a:r>
              <a:rPr lang="en-US" sz="3600">
                <a:solidFill>
                  <a:srgbClr val="080808"/>
                </a:solidFill>
              </a:rPr>
              <a:t>Set it Forever</a:t>
            </a: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314006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339A7B2-8A5D-4298-9EE2-8F903CC5A6F8}"/>
              </a:ext>
            </a:extLst>
          </p:cNvPr>
          <p:cNvPicPr>
            <a:picLocks noChangeAspect="1"/>
          </p:cNvPicPr>
          <p:nvPr/>
        </p:nvPicPr>
        <p:blipFill>
          <a:blip r:embed="rId2"/>
          <a:stretch>
            <a:fillRect/>
          </a:stretch>
        </p:blipFill>
        <p:spPr>
          <a:xfrm>
            <a:off x="5482705" y="1643285"/>
            <a:ext cx="6190476" cy="3571429"/>
          </a:xfrm>
          <a:prstGeom prst="rect">
            <a:avLst/>
          </a:prstGeom>
        </p:spPr>
      </p:pic>
      <p:sp>
        <p:nvSpPr>
          <p:cNvPr id="5" name="Text Placeholder 4">
            <a:extLst>
              <a:ext uri="{FF2B5EF4-FFF2-40B4-BE49-F238E27FC236}">
                <a16:creationId xmlns:a16="http://schemas.microsoft.com/office/drawing/2014/main" id="{56440534-D985-4079-95D0-C1EB31312A66}"/>
              </a:ext>
            </a:extLst>
          </p:cNvPr>
          <p:cNvSpPr>
            <a:spLocks noGrp="1"/>
          </p:cNvSpPr>
          <p:nvPr>
            <p:ph type="body" sz="half" idx="2"/>
          </p:nvPr>
        </p:nvSpPr>
        <p:spPr>
          <a:xfrm>
            <a:off x="761411" y="1523205"/>
            <a:ext cx="3932237" cy="3811588"/>
          </a:xfrm>
        </p:spPr>
        <p:txBody>
          <a:bodyPr/>
          <a:lstStyle/>
          <a:p>
            <a:r>
              <a:rPr lang="en-US" dirty="0"/>
              <a:t>After clicking Add to Cart, you will see this popup message.  You can either Continue Shopping and get taken to the Chevron’s store or you can pay now.  </a:t>
            </a:r>
          </a:p>
          <a:p>
            <a:r>
              <a:rPr lang="en-US" dirty="0"/>
              <a:t>In this example, we are selected the </a:t>
            </a:r>
            <a:r>
              <a:rPr lang="en-US" b="1" dirty="0"/>
              <a:t>Pay Now</a:t>
            </a:r>
            <a:r>
              <a:rPr lang="en-US" dirty="0"/>
              <a:t> button.</a:t>
            </a:r>
          </a:p>
        </p:txBody>
      </p:sp>
    </p:spTree>
    <p:extLst>
      <p:ext uri="{BB962C8B-B14F-4D97-AF65-F5344CB8AC3E}">
        <p14:creationId xmlns:p14="http://schemas.microsoft.com/office/powerpoint/2010/main" val="3324750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6EE5791-D8D9-4FD4-A3DA-3E46DBA39CA2}"/>
              </a:ext>
            </a:extLst>
          </p:cNvPr>
          <p:cNvPicPr>
            <a:picLocks noChangeAspect="1"/>
          </p:cNvPicPr>
          <p:nvPr/>
        </p:nvPicPr>
        <p:blipFill>
          <a:blip r:embed="rId2"/>
          <a:stretch>
            <a:fillRect/>
          </a:stretch>
        </p:blipFill>
        <p:spPr>
          <a:xfrm>
            <a:off x="4772025" y="581298"/>
            <a:ext cx="7338962" cy="4761412"/>
          </a:xfrm>
          <a:prstGeom prst="rect">
            <a:avLst/>
          </a:prstGeom>
        </p:spPr>
      </p:pic>
      <p:sp>
        <p:nvSpPr>
          <p:cNvPr id="5" name="Text Placeholder 4">
            <a:extLst>
              <a:ext uri="{FF2B5EF4-FFF2-40B4-BE49-F238E27FC236}">
                <a16:creationId xmlns:a16="http://schemas.microsoft.com/office/drawing/2014/main" id="{A65A7FF1-3CEB-4763-A5F1-07151C021A81}"/>
              </a:ext>
            </a:extLst>
          </p:cNvPr>
          <p:cNvSpPr>
            <a:spLocks noGrp="1"/>
          </p:cNvSpPr>
          <p:nvPr>
            <p:ph type="body" sz="half" idx="2"/>
          </p:nvPr>
        </p:nvSpPr>
        <p:spPr>
          <a:xfrm>
            <a:off x="539342" y="1523206"/>
            <a:ext cx="3932237" cy="3811588"/>
          </a:xfrm>
        </p:spPr>
        <p:txBody>
          <a:bodyPr/>
          <a:lstStyle/>
          <a:p>
            <a:r>
              <a:rPr lang="en-US" dirty="0"/>
              <a:t>This next screen allows you to also add a donation to your transaction.  This is not required, and you can click </a:t>
            </a:r>
            <a:r>
              <a:rPr lang="en-US" b="1" dirty="0"/>
              <a:t>Pay Now</a:t>
            </a:r>
            <a:r>
              <a:rPr lang="en-US" dirty="0"/>
              <a:t> button to continue to the payment screen</a:t>
            </a:r>
          </a:p>
        </p:txBody>
      </p:sp>
    </p:spTree>
    <p:extLst>
      <p:ext uri="{BB962C8B-B14F-4D97-AF65-F5344CB8AC3E}">
        <p14:creationId xmlns:p14="http://schemas.microsoft.com/office/powerpoint/2010/main" val="761713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8F5E12-A668-4AF5-BDAA-716E723A235B}"/>
              </a:ext>
            </a:extLst>
          </p:cNvPr>
          <p:cNvPicPr>
            <a:picLocks noChangeAspect="1"/>
          </p:cNvPicPr>
          <p:nvPr/>
        </p:nvPicPr>
        <p:blipFill>
          <a:blip r:embed="rId2"/>
          <a:stretch>
            <a:fillRect/>
          </a:stretch>
        </p:blipFill>
        <p:spPr>
          <a:xfrm>
            <a:off x="4808553" y="520959"/>
            <a:ext cx="6990640" cy="5816082"/>
          </a:xfrm>
          <a:prstGeom prst="rect">
            <a:avLst/>
          </a:prstGeom>
        </p:spPr>
      </p:pic>
      <p:sp>
        <p:nvSpPr>
          <p:cNvPr id="6" name="Text Placeholder 5">
            <a:extLst>
              <a:ext uri="{FF2B5EF4-FFF2-40B4-BE49-F238E27FC236}">
                <a16:creationId xmlns:a16="http://schemas.microsoft.com/office/drawing/2014/main" id="{65096968-E2E2-4B0F-9827-DAD9C90186AA}"/>
              </a:ext>
            </a:extLst>
          </p:cNvPr>
          <p:cNvSpPr>
            <a:spLocks noGrp="1"/>
          </p:cNvSpPr>
          <p:nvPr>
            <p:ph type="body" sz="half" idx="2"/>
          </p:nvPr>
        </p:nvSpPr>
        <p:spPr>
          <a:xfrm>
            <a:off x="539342" y="1523206"/>
            <a:ext cx="3932237" cy="3811588"/>
          </a:xfrm>
        </p:spPr>
        <p:txBody>
          <a:bodyPr/>
          <a:lstStyle/>
          <a:p>
            <a:r>
              <a:rPr lang="en-US" dirty="0"/>
              <a:t>On the pay now screen, the site show the payment details first.  The message on the page is to direct those folks that signed up for a 1-year membership to scroll up to take advantage of the Set it Forever payment plan.</a:t>
            </a:r>
          </a:p>
        </p:txBody>
      </p:sp>
    </p:spTree>
    <p:extLst>
      <p:ext uri="{BB962C8B-B14F-4D97-AF65-F5344CB8AC3E}">
        <p14:creationId xmlns:p14="http://schemas.microsoft.com/office/powerpoint/2010/main" val="2073053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83AC374-A17D-445F-8112-B45E5CC81267}"/>
              </a:ext>
            </a:extLst>
          </p:cNvPr>
          <p:cNvPicPr>
            <a:picLocks noChangeAspect="1"/>
          </p:cNvPicPr>
          <p:nvPr/>
        </p:nvPicPr>
        <p:blipFill>
          <a:blip r:embed="rId2"/>
          <a:stretch>
            <a:fillRect/>
          </a:stretch>
        </p:blipFill>
        <p:spPr>
          <a:xfrm>
            <a:off x="4264585" y="1366513"/>
            <a:ext cx="7927415" cy="3610436"/>
          </a:xfrm>
          <a:prstGeom prst="rect">
            <a:avLst/>
          </a:prstGeom>
        </p:spPr>
      </p:pic>
      <p:sp>
        <p:nvSpPr>
          <p:cNvPr id="7" name="Text Placeholder 6">
            <a:extLst>
              <a:ext uri="{FF2B5EF4-FFF2-40B4-BE49-F238E27FC236}">
                <a16:creationId xmlns:a16="http://schemas.microsoft.com/office/drawing/2014/main" id="{8FDF7938-F434-4C8E-BD8A-9752775FB1AE}"/>
              </a:ext>
            </a:extLst>
          </p:cNvPr>
          <p:cNvSpPr>
            <a:spLocks noGrp="1"/>
          </p:cNvSpPr>
          <p:nvPr>
            <p:ph type="body" sz="half" idx="2"/>
          </p:nvPr>
        </p:nvSpPr>
        <p:spPr>
          <a:xfrm>
            <a:off x="332348" y="1366513"/>
            <a:ext cx="3932237" cy="3811588"/>
          </a:xfrm>
        </p:spPr>
        <p:txBody>
          <a:bodyPr/>
          <a:lstStyle/>
          <a:p>
            <a:r>
              <a:rPr lang="en-US" dirty="0"/>
              <a:t>Click the </a:t>
            </a:r>
            <a:r>
              <a:rPr lang="en-US" b="1" dirty="0"/>
              <a:t>Add a payment plan</a:t>
            </a:r>
            <a:r>
              <a:rPr lang="en-US" dirty="0"/>
              <a:t> button to begin the sign-up process for Set it Forever</a:t>
            </a:r>
          </a:p>
        </p:txBody>
      </p:sp>
    </p:spTree>
    <p:extLst>
      <p:ext uri="{BB962C8B-B14F-4D97-AF65-F5344CB8AC3E}">
        <p14:creationId xmlns:p14="http://schemas.microsoft.com/office/powerpoint/2010/main" val="3298694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AB463F-9222-4EA5-BF65-2B74E32F8F29}"/>
              </a:ext>
            </a:extLst>
          </p:cNvPr>
          <p:cNvPicPr>
            <a:picLocks noChangeAspect="1"/>
          </p:cNvPicPr>
          <p:nvPr/>
        </p:nvPicPr>
        <p:blipFill rotWithShape="1">
          <a:blip r:embed="rId2"/>
          <a:srcRect t="10460" b="6274"/>
          <a:stretch/>
        </p:blipFill>
        <p:spPr>
          <a:xfrm>
            <a:off x="4567756" y="2684503"/>
            <a:ext cx="7624244" cy="1488993"/>
          </a:xfrm>
          <a:prstGeom prst="rect">
            <a:avLst/>
          </a:prstGeom>
        </p:spPr>
      </p:pic>
      <p:sp>
        <p:nvSpPr>
          <p:cNvPr id="5" name="Text Placeholder 4">
            <a:extLst>
              <a:ext uri="{FF2B5EF4-FFF2-40B4-BE49-F238E27FC236}">
                <a16:creationId xmlns:a16="http://schemas.microsoft.com/office/drawing/2014/main" id="{FE8B43D0-986B-46C7-89BD-F0C0CD0AAEF7}"/>
              </a:ext>
            </a:extLst>
          </p:cNvPr>
          <p:cNvSpPr>
            <a:spLocks noGrp="1"/>
          </p:cNvSpPr>
          <p:nvPr>
            <p:ph type="body" sz="half" idx="2"/>
          </p:nvPr>
        </p:nvSpPr>
        <p:spPr>
          <a:xfrm>
            <a:off x="635519" y="1523205"/>
            <a:ext cx="3932237" cy="3811588"/>
          </a:xfrm>
        </p:spPr>
        <p:txBody>
          <a:bodyPr/>
          <a:lstStyle/>
          <a:p>
            <a:r>
              <a:rPr lang="en-US" dirty="0"/>
              <a:t>You must click the </a:t>
            </a:r>
            <a:r>
              <a:rPr lang="en-US" b="1" dirty="0"/>
              <a:t>Accept</a:t>
            </a:r>
            <a:r>
              <a:rPr lang="en-US" dirty="0"/>
              <a:t> button to proceed.</a:t>
            </a:r>
          </a:p>
          <a:p>
            <a:endParaRPr lang="en-US" dirty="0"/>
          </a:p>
          <a:p>
            <a:r>
              <a:rPr lang="en-US" dirty="0"/>
              <a:t>The statement reads:</a:t>
            </a:r>
          </a:p>
          <a:p>
            <a:r>
              <a:rPr lang="en-US" dirty="0"/>
              <a:t>“I authorize the AFSA HQ to auto renew my annual dues from the credit card number as listed at the prevailing membership dues rate at the time of renewal.”</a:t>
            </a:r>
          </a:p>
        </p:txBody>
      </p:sp>
    </p:spTree>
    <p:extLst>
      <p:ext uri="{BB962C8B-B14F-4D97-AF65-F5344CB8AC3E}">
        <p14:creationId xmlns:p14="http://schemas.microsoft.com/office/powerpoint/2010/main" val="2967576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0C3C77-2885-45F7-A555-A038177141E1}"/>
              </a:ext>
            </a:extLst>
          </p:cNvPr>
          <p:cNvPicPr>
            <a:picLocks noChangeAspect="1"/>
          </p:cNvPicPr>
          <p:nvPr/>
        </p:nvPicPr>
        <p:blipFill>
          <a:blip r:embed="rId2"/>
          <a:stretch>
            <a:fillRect/>
          </a:stretch>
        </p:blipFill>
        <p:spPr>
          <a:xfrm>
            <a:off x="5379962" y="1969757"/>
            <a:ext cx="6812038" cy="2406300"/>
          </a:xfrm>
          <a:prstGeom prst="rect">
            <a:avLst/>
          </a:prstGeom>
        </p:spPr>
      </p:pic>
      <p:sp>
        <p:nvSpPr>
          <p:cNvPr id="6" name="Text Placeholder 5">
            <a:extLst>
              <a:ext uri="{FF2B5EF4-FFF2-40B4-BE49-F238E27FC236}">
                <a16:creationId xmlns:a16="http://schemas.microsoft.com/office/drawing/2014/main" id="{30AD1813-EAA1-4A62-842D-53221651458A}"/>
              </a:ext>
            </a:extLst>
          </p:cNvPr>
          <p:cNvSpPr>
            <a:spLocks noGrp="1"/>
          </p:cNvSpPr>
          <p:nvPr>
            <p:ph type="body" sz="half" idx="2"/>
          </p:nvPr>
        </p:nvSpPr>
        <p:spPr>
          <a:xfrm>
            <a:off x="813662" y="1523206"/>
            <a:ext cx="3932237" cy="3811588"/>
          </a:xfrm>
        </p:spPr>
        <p:txBody>
          <a:bodyPr/>
          <a:lstStyle/>
          <a:p>
            <a:r>
              <a:rPr lang="en-US" dirty="0"/>
              <a:t>They have two options here:</a:t>
            </a:r>
          </a:p>
          <a:p>
            <a:r>
              <a:rPr lang="en-US" dirty="0"/>
              <a:t>Sign-up for a monthly payment or select the Annual payment.</a:t>
            </a:r>
          </a:p>
          <a:p>
            <a:endParaRPr lang="en-US" dirty="0"/>
          </a:p>
          <a:p>
            <a:r>
              <a:rPr lang="en-US" dirty="0"/>
              <a:t>In this example, we selected the Monthly option</a:t>
            </a:r>
          </a:p>
        </p:txBody>
      </p:sp>
    </p:spTree>
    <p:extLst>
      <p:ext uri="{BB962C8B-B14F-4D97-AF65-F5344CB8AC3E}">
        <p14:creationId xmlns:p14="http://schemas.microsoft.com/office/powerpoint/2010/main" val="2916284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C76EB2-31E8-4AD1-B6DD-0BE80E66F55C}"/>
              </a:ext>
            </a:extLst>
          </p:cNvPr>
          <p:cNvPicPr>
            <a:picLocks noChangeAspect="1"/>
          </p:cNvPicPr>
          <p:nvPr/>
        </p:nvPicPr>
        <p:blipFill>
          <a:blip r:embed="rId2"/>
          <a:stretch>
            <a:fillRect/>
          </a:stretch>
        </p:blipFill>
        <p:spPr>
          <a:xfrm>
            <a:off x="4481501" y="1752479"/>
            <a:ext cx="7458539" cy="3353042"/>
          </a:xfrm>
          <a:prstGeom prst="rect">
            <a:avLst/>
          </a:prstGeom>
        </p:spPr>
      </p:pic>
      <p:sp>
        <p:nvSpPr>
          <p:cNvPr id="6" name="Text Placeholder 5">
            <a:extLst>
              <a:ext uri="{FF2B5EF4-FFF2-40B4-BE49-F238E27FC236}">
                <a16:creationId xmlns:a16="http://schemas.microsoft.com/office/drawing/2014/main" id="{2C55F103-51E8-495C-903B-275940381F88}"/>
              </a:ext>
            </a:extLst>
          </p:cNvPr>
          <p:cNvSpPr>
            <a:spLocks noGrp="1"/>
          </p:cNvSpPr>
          <p:nvPr>
            <p:ph type="body" sz="half" idx="2"/>
          </p:nvPr>
        </p:nvSpPr>
        <p:spPr>
          <a:xfrm>
            <a:off x="251960" y="1523206"/>
            <a:ext cx="3932237" cy="3811588"/>
          </a:xfrm>
        </p:spPr>
        <p:txBody>
          <a:bodyPr/>
          <a:lstStyle/>
          <a:p>
            <a:r>
              <a:rPr lang="en-US" dirty="0"/>
              <a:t>You are then taken back to the cart screen to process your payment.  You are able to also go back and change your payment plan if you decide to pay in full instead of the monthly option.  From here you would scroll down…</a:t>
            </a:r>
          </a:p>
        </p:txBody>
      </p:sp>
    </p:spTree>
    <p:extLst>
      <p:ext uri="{BB962C8B-B14F-4D97-AF65-F5344CB8AC3E}">
        <p14:creationId xmlns:p14="http://schemas.microsoft.com/office/powerpoint/2010/main" val="903654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8A96405-9B9F-44AB-92D6-9D4090589691}"/>
              </a:ext>
            </a:extLst>
          </p:cNvPr>
          <p:cNvPicPr>
            <a:picLocks noChangeAspect="1"/>
          </p:cNvPicPr>
          <p:nvPr/>
        </p:nvPicPr>
        <p:blipFill>
          <a:blip r:embed="rId2"/>
          <a:stretch>
            <a:fillRect/>
          </a:stretch>
        </p:blipFill>
        <p:spPr>
          <a:xfrm>
            <a:off x="6684320" y="584021"/>
            <a:ext cx="4628703" cy="5689957"/>
          </a:xfrm>
          <a:prstGeom prst="rect">
            <a:avLst/>
          </a:prstGeom>
        </p:spPr>
      </p:pic>
      <p:sp>
        <p:nvSpPr>
          <p:cNvPr id="7" name="Text Placeholder 6">
            <a:extLst>
              <a:ext uri="{FF2B5EF4-FFF2-40B4-BE49-F238E27FC236}">
                <a16:creationId xmlns:a16="http://schemas.microsoft.com/office/drawing/2014/main" id="{850C0BD1-4440-4DED-A27D-38736D4F31D3}"/>
              </a:ext>
            </a:extLst>
          </p:cNvPr>
          <p:cNvSpPr>
            <a:spLocks noGrp="1"/>
          </p:cNvSpPr>
          <p:nvPr>
            <p:ph type="body" sz="half" idx="2"/>
          </p:nvPr>
        </p:nvSpPr>
        <p:spPr>
          <a:xfrm>
            <a:off x="878977" y="1523205"/>
            <a:ext cx="3932237" cy="3811588"/>
          </a:xfrm>
        </p:spPr>
        <p:txBody>
          <a:bodyPr/>
          <a:lstStyle/>
          <a:p>
            <a:r>
              <a:rPr lang="en-US" dirty="0"/>
              <a:t>And enter your payment information to process payment. Once all information is entered you will click the </a:t>
            </a:r>
            <a:r>
              <a:rPr lang="en-US" b="1" dirty="0"/>
              <a:t>Charge Credit Card</a:t>
            </a:r>
            <a:r>
              <a:rPr lang="en-US" dirty="0"/>
              <a:t> button to process the transaction.</a:t>
            </a:r>
          </a:p>
        </p:txBody>
      </p:sp>
    </p:spTree>
    <p:extLst>
      <p:ext uri="{BB962C8B-B14F-4D97-AF65-F5344CB8AC3E}">
        <p14:creationId xmlns:p14="http://schemas.microsoft.com/office/powerpoint/2010/main" val="4130985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C31A7E-3502-4180-AE89-B7250E1D48BB}"/>
              </a:ext>
            </a:extLst>
          </p:cNvPr>
          <p:cNvPicPr>
            <a:picLocks noChangeAspect="1"/>
          </p:cNvPicPr>
          <p:nvPr/>
        </p:nvPicPr>
        <p:blipFill>
          <a:blip r:embed="rId2"/>
          <a:stretch>
            <a:fillRect/>
          </a:stretch>
        </p:blipFill>
        <p:spPr>
          <a:xfrm>
            <a:off x="6096000" y="1098663"/>
            <a:ext cx="5880366" cy="4979957"/>
          </a:xfrm>
          <a:prstGeom prst="rect">
            <a:avLst/>
          </a:prstGeom>
        </p:spPr>
      </p:pic>
      <p:sp>
        <p:nvSpPr>
          <p:cNvPr id="6" name="Text Placeholder 5">
            <a:extLst>
              <a:ext uri="{FF2B5EF4-FFF2-40B4-BE49-F238E27FC236}">
                <a16:creationId xmlns:a16="http://schemas.microsoft.com/office/drawing/2014/main" id="{6B15B93C-1E2F-4839-8854-A8F7B3C23028}"/>
              </a:ext>
            </a:extLst>
          </p:cNvPr>
          <p:cNvSpPr>
            <a:spLocks noGrp="1"/>
          </p:cNvSpPr>
          <p:nvPr>
            <p:ph type="body" sz="half" idx="2"/>
          </p:nvPr>
        </p:nvSpPr>
        <p:spPr>
          <a:xfrm>
            <a:off x="839788" y="1523206"/>
            <a:ext cx="3932237" cy="3811588"/>
          </a:xfrm>
        </p:spPr>
        <p:txBody>
          <a:bodyPr/>
          <a:lstStyle/>
          <a:p>
            <a:r>
              <a:rPr lang="en-US" dirty="0"/>
              <a:t>This is the receipt you will see after the payment as been processed.  To exit this screen click on the </a:t>
            </a:r>
            <a:r>
              <a:rPr lang="en-US" b="1" dirty="0"/>
              <a:t>Store Home </a:t>
            </a:r>
            <a:r>
              <a:rPr lang="en-US" dirty="0"/>
              <a:t>button and you will be taken to the Chevron's store.</a:t>
            </a:r>
            <a:endParaRPr lang="en-US" b="1" dirty="0"/>
          </a:p>
        </p:txBody>
      </p:sp>
      <p:pic>
        <p:nvPicPr>
          <p:cNvPr id="7" name="Picture 6">
            <a:extLst>
              <a:ext uri="{FF2B5EF4-FFF2-40B4-BE49-F238E27FC236}">
                <a16:creationId xmlns:a16="http://schemas.microsoft.com/office/drawing/2014/main" id="{C5BCD2DF-BB4D-4365-AE7E-139DA700FFCF}"/>
              </a:ext>
            </a:extLst>
          </p:cNvPr>
          <p:cNvPicPr>
            <a:picLocks noChangeAspect="1"/>
          </p:cNvPicPr>
          <p:nvPr/>
        </p:nvPicPr>
        <p:blipFill>
          <a:blip r:embed="rId3"/>
          <a:stretch>
            <a:fillRect/>
          </a:stretch>
        </p:blipFill>
        <p:spPr>
          <a:xfrm>
            <a:off x="5969726" y="132012"/>
            <a:ext cx="6222273" cy="1332411"/>
          </a:xfrm>
          <a:prstGeom prst="rect">
            <a:avLst/>
          </a:prstGeom>
        </p:spPr>
      </p:pic>
    </p:spTree>
    <p:extLst>
      <p:ext uri="{BB962C8B-B14F-4D97-AF65-F5344CB8AC3E}">
        <p14:creationId xmlns:p14="http://schemas.microsoft.com/office/powerpoint/2010/main" val="1039816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D272A7A-E2A9-4A4C-A198-A4CD106D8346}"/>
              </a:ext>
            </a:extLst>
          </p:cNvPr>
          <p:cNvPicPr>
            <a:picLocks noChangeAspect="1"/>
          </p:cNvPicPr>
          <p:nvPr/>
        </p:nvPicPr>
        <p:blipFill>
          <a:blip r:embed="rId2"/>
          <a:stretch>
            <a:fillRect/>
          </a:stretch>
        </p:blipFill>
        <p:spPr>
          <a:xfrm>
            <a:off x="4493623" y="1781381"/>
            <a:ext cx="6734650" cy="3295238"/>
          </a:xfrm>
          <a:prstGeom prst="rect">
            <a:avLst/>
          </a:prstGeom>
        </p:spPr>
      </p:pic>
      <p:sp>
        <p:nvSpPr>
          <p:cNvPr id="7" name="Text Placeholder 6">
            <a:extLst>
              <a:ext uri="{FF2B5EF4-FFF2-40B4-BE49-F238E27FC236}">
                <a16:creationId xmlns:a16="http://schemas.microsoft.com/office/drawing/2014/main" id="{41035A79-A44C-4B64-BA36-76403975B650}"/>
              </a:ext>
            </a:extLst>
          </p:cNvPr>
          <p:cNvSpPr>
            <a:spLocks noGrp="1"/>
          </p:cNvSpPr>
          <p:nvPr>
            <p:ph type="body" sz="half" idx="2"/>
          </p:nvPr>
        </p:nvSpPr>
        <p:spPr/>
        <p:txBody>
          <a:bodyPr/>
          <a:lstStyle/>
          <a:p>
            <a:r>
              <a:rPr lang="en-US" dirty="0"/>
              <a:t>Click on the </a:t>
            </a:r>
            <a:r>
              <a:rPr lang="en-US" b="1" dirty="0"/>
              <a:t>Join Now </a:t>
            </a:r>
            <a:r>
              <a:rPr lang="en-US" dirty="0"/>
              <a:t>Tab</a:t>
            </a:r>
          </a:p>
        </p:txBody>
      </p:sp>
    </p:spTree>
    <p:extLst>
      <p:ext uri="{BB962C8B-B14F-4D97-AF65-F5344CB8AC3E}">
        <p14:creationId xmlns:p14="http://schemas.microsoft.com/office/powerpoint/2010/main" val="3367076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047ADBA-4F32-4FC7-A4D4-48ACDE116F79}"/>
              </a:ext>
            </a:extLst>
          </p:cNvPr>
          <p:cNvSpPr>
            <a:spLocks noGrp="1"/>
          </p:cNvSpPr>
          <p:nvPr>
            <p:ph type="body" sz="half" idx="2"/>
          </p:nvPr>
        </p:nvSpPr>
        <p:spPr>
          <a:xfrm>
            <a:off x="493939" y="1251676"/>
            <a:ext cx="3932237" cy="3811588"/>
          </a:xfrm>
        </p:spPr>
        <p:txBody>
          <a:bodyPr/>
          <a:lstStyle/>
          <a:p>
            <a:r>
              <a:rPr lang="en-US" dirty="0"/>
              <a:t>Click on the type of Type and Term of membership you are looking for.  </a:t>
            </a:r>
          </a:p>
          <a:p>
            <a:endParaRPr lang="en-US" dirty="0"/>
          </a:p>
          <a:p>
            <a:r>
              <a:rPr lang="en-US" dirty="0"/>
              <a:t>In this example we are select the Uniformed membership for 1 year.</a:t>
            </a:r>
          </a:p>
        </p:txBody>
      </p:sp>
      <p:pic>
        <p:nvPicPr>
          <p:cNvPr id="2" name="Picture 1">
            <a:extLst>
              <a:ext uri="{FF2B5EF4-FFF2-40B4-BE49-F238E27FC236}">
                <a16:creationId xmlns:a16="http://schemas.microsoft.com/office/drawing/2014/main" id="{DB242609-5853-4331-9DBA-079BD0DFAA38}"/>
              </a:ext>
            </a:extLst>
          </p:cNvPr>
          <p:cNvPicPr>
            <a:picLocks noChangeAspect="1"/>
          </p:cNvPicPr>
          <p:nvPr/>
        </p:nvPicPr>
        <p:blipFill>
          <a:blip r:embed="rId2"/>
          <a:stretch>
            <a:fillRect/>
          </a:stretch>
        </p:blipFill>
        <p:spPr>
          <a:xfrm>
            <a:off x="4657060" y="748792"/>
            <a:ext cx="6649452" cy="5360416"/>
          </a:xfrm>
          <a:prstGeom prst="rect">
            <a:avLst/>
          </a:prstGeom>
        </p:spPr>
      </p:pic>
    </p:spTree>
    <p:extLst>
      <p:ext uri="{BB962C8B-B14F-4D97-AF65-F5344CB8AC3E}">
        <p14:creationId xmlns:p14="http://schemas.microsoft.com/office/powerpoint/2010/main" val="2806475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8961B39-6C37-4E01-A334-DED3F60B5FD6}"/>
              </a:ext>
            </a:extLst>
          </p:cNvPr>
          <p:cNvPicPr>
            <a:picLocks noChangeAspect="1"/>
          </p:cNvPicPr>
          <p:nvPr/>
        </p:nvPicPr>
        <p:blipFill>
          <a:blip r:embed="rId2"/>
          <a:stretch>
            <a:fillRect/>
          </a:stretch>
        </p:blipFill>
        <p:spPr>
          <a:xfrm>
            <a:off x="5754665" y="613954"/>
            <a:ext cx="5872835" cy="5630091"/>
          </a:xfrm>
          <a:prstGeom prst="rect">
            <a:avLst/>
          </a:prstGeom>
        </p:spPr>
      </p:pic>
      <p:sp>
        <p:nvSpPr>
          <p:cNvPr id="5" name="Text Placeholder 4">
            <a:extLst>
              <a:ext uri="{FF2B5EF4-FFF2-40B4-BE49-F238E27FC236}">
                <a16:creationId xmlns:a16="http://schemas.microsoft.com/office/drawing/2014/main" id="{97CCAA8A-1884-4CC4-946C-BECFA6AA7C3D}"/>
              </a:ext>
            </a:extLst>
          </p:cNvPr>
          <p:cNvSpPr>
            <a:spLocks noGrp="1"/>
          </p:cNvSpPr>
          <p:nvPr>
            <p:ph type="body" sz="half" idx="2"/>
          </p:nvPr>
        </p:nvSpPr>
        <p:spPr>
          <a:xfrm>
            <a:off x="564500" y="1639388"/>
            <a:ext cx="3932237" cy="3811588"/>
          </a:xfrm>
        </p:spPr>
        <p:txBody>
          <a:bodyPr/>
          <a:lstStyle/>
          <a:p>
            <a:r>
              <a:rPr lang="en-US" dirty="0"/>
              <a:t>You are then taken to the Create Member Profile page to enter the new members information</a:t>
            </a:r>
          </a:p>
          <a:p>
            <a:endParaRPr lang="en-US" dirty="0"/>
          </a:p>
          <a:p>
            <a:r>
              <a:rPr lang="en-US" dirty="0"/>
              <a:t>The username will automatically be the email address of the person so please make sure it is valid. </a:t>
            </a:r>
          </a:p>
          <a:p>
            <a:r>
              <a:rPr lang="en-US" dirty="0"/>
              <a:t>Click on the Next button at the bottom of the page to continue</a:t>
            </a:r>
          </a:p>
        </p:txBody>
      </p:sp>
    </p:spTree>
    <p:extLst>
      <p:ext uri="{BB962C8B-B14F-4D97-AF65-F5344CB8AC3E}">
        <p14:creationId xmlns:p14="http://schemas.microsoft.com/office/powerpoint/2010/main" val="2595485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A1DE532-9FB1-4ED7-848A-AEF8E4D78A7F}"/>
              </a:ext>
            </a:extLst>
          </p:cNvPr>
          <p:cNvPicPr>
            <a:picLocks noChangeAspect="1"/>
          </p:cNvPicPr>
          <p:nvPr/>
        </p:nvPicPr>
        <p:blipFill>
          <a:blip r:embed="rId2"/>
          <a:stretch>
            <a:fillRect/>
          </a:stretch>
        </p:blipFill>
        <p:spPr>
          <a:xfrm>
            <a:off x="4669601" y="840416"/>
            <a:ext cx="7253587" cy="4763549"/>
          </a:xfrm>
          <a:prstGeom prst="rect">
            <a:avLst/>
          </a:prstGeom>
        </p:spPr>
      </p:pic>
      <p:sp>
        <p:nvSpPr>
          <p:cNvPr id="5" name="Text Placeholder 4">
            <a:extLst>
              <a:ext uri="{FF2B5EF4-FFF2-40B4-BE49-F238E27FC236}">
                <a16:creationId xmlns:a16="http://schemas.microsoft.com/office/drawing/2014/main" id="{6F36B210-FCF2-4622-9FF2-27E680B3150A}"/>
              </a:ext>
            </a:extLst>
          </p:cNvPr>
          <p:cNvSpPr>
            <a:spLocks noGrp="1"/>
          </p:cNvSpPr>
          <p:nvPr>
            <p:ph type="body" sz="half" idx="2"/>
          </p:nvPr>
        </p:nvSpPr>
        <p:spPr>
          <a:xfrm>
            <a:off x="460965" y="1316397"/>
            <a:ext cx="3932237" cy="3811588"/>
          </a:xfrm>
        </p:spPr>
        <p:txBody>
          <a:bodyPr/>
          <a:lstStyle/>
          <a:p>
            <a:r>
              <a:rPr lang="en-US" dirty="0"/>
              <a:t>Be sure to enter all the required information.   </a:t>
            </a:r>
          </a:p>
          <a:p>
            <a:r>
              <a:rPr lang="en-US" dirty="0"/>
              <a:t>There is also a field to enter the Recruiter/Retainer ID.</a:t>
            </a:r>
          </a:p>
          <a:p>
            <a:endParaRPr lang="en-US" dirty="0"/>
          </a:p>
          <a:p>
            <a:r>
              <a:rPr lang="en-US" dirty="0"/>
              <a:t>Click </a:t>
            </a:r>
            <a:r>
              <a:rPr lang="en-US" b="1" dirty="0"/>
              <a:t>Finish</a:t>
            </a:r>
            <a:r>
              <a:rPr lang="en-US" dirty="0"/>
              <a:t> to proceed with the join process</a:t>
            </a:r>
          </a:p>
        </p:txBody>
      </p:sp>
    </p:spTree>
    <p:extLst>
      <p:ext uri="{BB962C8B-B14F-4D97-AF65-F5344CB8AC3E}">
        <p14:creationId xmlns:p14="http://schemas.microsoft.com/office/powerpoint/2010/main" val="1082852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E075C3-EF07-4D60-808B-C685F78C5303}"/>
              </a:ext>
            </a:extLst>
          </p:cNvPr>
          <p:cNvPicPr>
            <a:picLocks noChangeAspect="1"/>
          </p:cNvPicPr>
          <p:nvPr/>
        </p:nvPicPr>
        <p:blipFill rotWithShape="1">
          <a:blip r:embed="rId2"/>
          <a:srcRect r="35981"/>
          <a:stretch/>
        </p:blipFill>
        <p:spPr>
          <a:xfrm>
            <a:off x="5083005" y="1700428"/>
            <a:ext cx="6164115" cy="3457143"/>
          </a:xfrm>
          <a:prstGeom prst="rect">
            <a:avLst/>
          </a:prstGeom>
        </p:spPr>
      </p:pic>
      <p:sp>
        <p:nvSpPr>
          <p:cNvPr id="6" name="Text Placeholder 5">
            <a:extLst>
              <a:ext uri="{FF2B5EF4-FFF2-40B4-BE49-F238E27FC236}">
                <a16:creationId xmlns:a16="http://schemas.microsoft.com/office/drawing/2014/main" id="{579A36D4-43D6-4E2E-A092-78765C4429CC}"/>
              </a:ext>
            </a:extLst>
          </p:cNvPr>
          <p:cNvSpPr>
            <a:spLocks noGrp="1"/>
          </p:cNvSpPr>
          <p:nvPr>
            <p:ph type="body" sz="half" idx="2"/>
          </p:nvPr>
        </p:nvSpPr>
        <p:spPr>
          <a:xfrm>
            <a:off x="748348" y="1345983"/>
            <a:ext cx="3932237" cy="3811588"/>
          </a:xfrm>
        </p:spPr>
        <p:txBody>
          <a:bodyPr/>
          <a:lstStyle/>
          <a:p>
            <a:r>
              <a:rPr lang="en-US" dirty="0"/>
              <a:t>This is displaying the membership price that was selected from the previous screen</a:t>
            </a:r>
          </a:p>
          <a:p>
            <a:endParaRPr lang="en-US" dirty="0"/>
          </a:p>
          <a:p>
            <a:r>
              <a:rPr lang="en-US" dirty="0"/>
              <a:t>Click </a:t>
            </a:r>
            <a:r>
              <a:rPr lang="en-US" b="1" dirty="0"/>
              <a:t>Next</a:t>
            </a:r>
            <a:r>
              <a:rPr lang="en-US" dirty="0"/>
              <a:t> to Continue</a:t>
            </a:r>
          </a:p>
        </p:txBody>
      </p:sp>
    </p:spTree>
    <p:extLst>
      <p:ext uri="{BB962C8B-B14F-4D97-AF65-F5344CB8AC3E}">
        <p14:creationId xmlns:p14="http://schemas.microsoft.com/office/powerpoint/2010/main" val="2351985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C9A514-56B9-476D-B74C-EC7DAC0531B0}"/>
              </a:ext>
            </a:extLst>
          </p:cNvPr>
          <p:cNvPicPr>
            <a:picLocks noChangeAspect="1"/>
          </p:cNvPicPr>
          <p:nvPr/>
        </p:nvPicPr>
        <p:blipFill>
          <a:blip r:embed="rId2"/>
          <a:stretch>
            <a:fillRect/>
          </a:stretch>
        </p:blipFill>
        <p:spPr>
          <a:xfrm>
            <a:off x="4886633" y="1181381"/>
            <a:ext cx="7095238" cy="4495238"/>
          </a:xfrm>
          <a:prstGeom prst="rect">
            <a:avLst/>
          </a:prstGeom>
        </p:spPr>
      </p:pic>
      <p:sp>
        <p:nvSpPr>
          <p:cNvPr id="6" name="Text Placeholder 5">
            <a:extLst>
              <a:ext uri="{FF2B5EF4-FFF2-40B4-BE49-F238E27FC236}">
                <a16:creationId xmlns:a16="http://schemas.microsoft.com/office/drawing/2014/main" id="{3B83B20C-8D42-4107-8EB3-8AFCE6667D09}"/>
              </a:ext>
            </a:extLst>
          </p:cNvPr>
          <p:cNvSpPr>
            <a:spLocks noGrp="1"/>
          </p:cNvSpPr>
          <p:nvPr>
            <p:ph type="body" sz="half" idx="2"/>
          </p:nvPr>
        </p:nvSpPr>
        <p:spPr>
          <a:xfrm>
            <a:off x="304211" y="1523206"/>
            <a:ext cx="3932237" cy="3811588"/>
          </a:xfrm>
        </p:spPr>
        <p:txBody>
          <a:bodyPr/>
          <a:lstStyle/>
          <a:p>
            <a:r>
              <a:rPr lang="en-US" dirty="0"/>
              <a:t>On this screen, the system shows you the closest Chapter to the zip code you entered.  You will need to either select the Chapter the system provides, or you can click on </a:t>
            </a:r>
            <a:r>
              <a:rPr lang="en-US" b="1" dirty="0"/>
              <a:t>Additional Chapters</a:t>
            </a:r>
            <a:r>
              <a:rPr lang="en-US" dirty="0"/>
              <a:t> to select a different one.</a:t>
            </a:r>
          </a:p>
          <a:p>
            <a:endParaRPr lang="en-US" dirty="0"/>
          </a:p>
          <a:p>
            <a:r>
              <a:rPr lang="en-US" dirty="0"/>
              <a:t>Click </a:t>
            </a:r>
            <a:r>
              <a:rPr lang="en-US" b="1" dirty="0"/>
              <a:t>Next</a:t>
            </a:r>
            <a:r>
              <a:rPr lang="en-US" dirty="0"/>
              <a:t> to continue</a:t>
            </a:r>
          </a:p>
        </p:txBody>
      </p:sp>
    </p:spTree>
    <p:extLst>
      <p:ext uri="{BB962C8B-B14F-4D97-AF65-F5344CB8AC3E}">
        <p14:creationId xmlns:p14="http://schemas.microsoft.com/office/powerpoint/2010/main" val="1450589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F3FE4B-D49A-4B55-832F-0E1FB69FF33C}"/>
              </a:ext>
            </a:extLst>
          </p:cNvPr>
          <p:cNvPicPr>
            <a:picLocks noChangeAspect="1"/>
          </p:cNvPicPr>
          <p:nvPr/>
        </p:nvPicPr>
        <p:blipFill>
          <a:blip r:embed="rId2"/>
          <a:stretch>
            <a:fillRect/>
          </a:stretch>
        </p:blipFill>
        <p:spPr>
          <a:xfrm>
            <a:off x="4783352" y="1676619"/>
            <a:ext cx="7066667" cy="3504762"/>
          </a:xfrm>
          <a:prstGeom prst="rect">
            <a:avLst/>
          </a:prstGeom>
        </p:spPr>
      </p:pic>
      <p:sp>
        <p:nvSpPr>
          <p:cNvPr id="6" name="Text Placeholder 5">
            <a:extLst>
              <a:ext uri="{FF2B5EF4-FFF2-40B4-BE49-F238E27FC236}">
                <a16:creationId xmlns:a16="http://schemas.microsoft.com/office/drawing/2014/main" id="{093B5C58-FB94-4174-87AE-25E19437A0E4}"/>
              </a:ext>
            </a:extLst>
          </p:cNvPr>
          <p:cNvSpPr>
            <a:spLocks noGrp="1"/>
          </p:cNvSpPr>
          <p:nvPr>
            <p:ph type="body" sz="half" idx="2"/>
          </p:nvPr>
        </p:nvSpPr>
        <p:spPr>
          <a:xfrm>
            <a:off x="474028" y="1523206"/>
            <a:ext cx="3932237" cy="3811588"/>
          </a:xfrm>
        </p:spPr>
        <p:txBody>
          <a:bodyPr/>
          <a:lstStyle/>
          <a:p>
            <a:r>
              <a:rPr lang="en-US" dirty="0"/>
              <a:t>You are given the opportunity to sign up for a printed copy of the AFSA Magazine.  You can select this option or bypass it and click </a:t>
            </a:r>
            <a:r>
              <a:rPr lang="en-US" b="1" dirty="0"/>
              <a:t>Next</a:t>
            </a:r>
            <a:r>
              <a:rPr lang="en-US" dirty="0"/>
              <a:t> to continue.</a:t>
            </a:r>
          </a:p>
        </p:txBody>
      </p:sp>
    </p:spTree>
    <p:extLst>
      <p:ext uri="{BB962C8B-B14F-4D97-AF65-F5344CB8AC3E}">
        <p14:creationId xmlns:p14="http://schemas.microsoft.com/office/powerpoint/2010/main" val="2814305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FF0629-2A7B-4095-9FB2-8A3F7160AE7D}"/>
              </a:ext>
            </a:extLst>
          </p:cNvPr>
          <p:cNvPicPr>
            <a:picLocks noChangeAspect="1"/>
          </p:cNvPicPr>
          <p:nvPr/>
        </p:nvPicPr>
        <p:blipFill>
          <a:blip r:embed="rId2"/>
          <a:stretch>
            <a:fillRect/>
          </a:stretch>
        </p:blipFill>
        <p:spPr>
          <a:xfrm>
            <a:off x="4713147" y="1476619"/>
            <a:ext cx="7180952" cy="3904762"/>
          </a:xfrm>
          <a:prstGeom prst="rect">
            <a:avLst/>
          </a:prstGeom>
        </p:spPr>
      </p:pic>
      <p:sp>
        <p:nvSpPr>
          <p:cNvPr id="6" name="Text Placeholder 5">
            <a:extLst>
              <a:ext uri="{FF2B5EF4-FFF2-40B4-BE49-F238E27FC236}">
                <a16:creationId xmlns:a16="http://schemas.microsoft.com/office/drawing/2014/main" id="{D8A5493E-C9E7-425C-857F-067D9D9039C5}"/>
              </a:ext>
            </a:extLst>
          </p:cNvPr>
          <p:cNvSpPr>
            <a:spLocks noGrp="1"/>
          </p:cNvSpPr>
          <p:nvPr>
            <p:ph type="body" sz="half" idx="2"/>
          </p:nvPr>
        </p:nvSpPr>
        <p:spPr>
          <a:xfrm>
            <a:off x="297901" y="1569793"/>
            <a:ext cx="3932237" cy="3811588"/>
          </a:xfrm>
        </p:spPr>
        <p:txBody>
          <a:bodyPr/>
          <a:lstStyle/>
          <a:p>
            <a:r>
              <a:rPr lang="en-US" dirty="0"/>
              <a:t>This is a review of the items that were selected so far.  You would need to click the </a:t>
            </a:r>
            <a:r>
              <a:rPr lang="en-US" b="1" dirty="0"/>
              <a:t>Add to Cart</a:t>
            </a:r>
            <a:r>
              <a:rPr lang="en-US" dirty="0"/>
              <a:t> to continue.</a:t>
            </a:r>
          </a:p>
        </p:txBody>
      </p:sp>
    </p:spTree>
    <p:extLst>
      <p:ext uri="{BB962C8B-B14F-4D97-AF65-F5344CB8AC3E}">
        <p14:creationId xmlns:p14="http://schemas.microsoft.com/office/powerpoint/2010/main" val="3941521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551</Words>
  <Application>Microsoft Office PowerPoint</Application>
  <PresentationFormat>Widescreen</PresentationFormat>
  <Paragraphs>38</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Set it Forever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Set it Forever</dc:title>
  <dc:creator>Killebrew, Francesca</dc:creator>
  <cp:lastModifiedBy>Killebrew, Francesca</cp:lastModifiedBy>
  <cp:revision>2</cp:revision>
  <dcterms:created xsi:type="dcterms:W3CDTF">2020-10-06T12:08:56Z</dcterms:created>
  <dcterms:modified xsi:type="dcterms:W3CDTF">2020-10-21T16:10:03Z</dcterms:modified>
</cp:coreProperties>
</file>